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42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48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1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2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7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02A9-5C7F-49EF-8F1B-391F02D55BC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6CDE-02DE-4C07-AEFE-FD82C63AA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17872" y="369368"/>
            <a:ext cx="5428489" cy="2792099"/>
          </a:xfrm>
        </p:spPr>
        <p:txBody>
          <a:bodyPr>
            <a:normAutofit/>
          </a:bodyPr>
          <a:lstStyle/>
          <a:p>
            <a:r>
              <a:rPr lang="en-US" sz="6200" dirty="0"/>
              <a:t>Saddle Brook Mayor’s Youth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0C9F4-66EE-4F7C-A5C2-77DF0A02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61083" y="3118104"/>
            <a:ext cx="5424749" cy="621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E08A8"/>
                </a:solidFill>
              </a:rPr>
              <a:t>Saturday, </a:t>
            </a:r>
            <a:r>
              <a:rPr lang="en-US">
                <a:solidFill>
                  <a:srgbClr val="CE08A8"/>
                </a:solidFill>
              </a:rPr>
              <a:t>JANUARY 23, </a:t>
            </a:r>
            <a:r>
              <a:rPr lang="en-US" dirty="0">
                <a:solidFill>
                  <a:srgbClr val="CE08A8"/>
                </a:solidFill>
              </a:rPr>
              <a:t>2021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F80E7DC-A2CC-482A-A1AA-13808E41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6752" b="3"/>
          <a:stretch/>
        </p:blipFill>
        <p:spPr>
          <a:xfrm rot="21420000">
            <a:off x="7390308" y="176432"/>
            <a:ext cx="2936758" cy="3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4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0680-7AEB-4290-9389-C0E5B74D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E633-F3CD-4A1F-A334-8554B8757E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Call Meeting To order</a:t>
            </a:r>
          </a:p>
          <a:p>
            <a:r>
              <a:rPr lang="en-US" sz="2800" dirty="0"/>
              <a:t>Pledge of allegiance</a:t>
            </a:r>
          </a:p>
          <a:p>
            <a:r>
              <a:rPr lang="en-US" sz="2800" dirty="0"/>
              <a:t>Old business</a:t>
            </a:r>
          </a:p>
          <a:p>
            <a:r>
              <a:rPr lang="en-US" sz="2800" dirty="0"/>
              <a:t>CARDS FOR VALENTINE’S DAY</a:t>
            </a:r>
          </a:p>
          <a:p>
            <a:r>
              <a:rPr lang="en-US" sz="2800" dirty="0"/>
              <a:t>New business </a:t>
            </a:r>
          </a:p>
          <a:p>
            <a:r>
              <a:rPr lang="en-US" sz="2800" dirty="0"/>
              <a:t>Adjourn meeting</a:t>
            </a:r>
          </a:p>
        </p:txBody>
      </p:sp>
    </p:spTree>
    <p:extLst>
      <p:ext uri="{BB962C8B-B14F-4D97-AF65-F5344CB8AC3E}">
        <p14:creationId xmlns:p14="http://schemas.microsoft.com/office/powerpoint/2010/main" val="9114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19A8-26E0-4D58-931D-446B72C0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E0B4-D7A3-46E0-800B-1D10843BE4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FF631C-D988-4587-9FFB-528A2376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5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AECF-E212-43E1-99FD-393ACE12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639" y="457200"/>
            <a:ext cx="3744331" cy="138056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E08A8"/>
                </a:solidFill>
              </a:rPr>
              <a:t>CRAFTS FOR VALENTINE’S DAY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DF6CC60-1CC3-4C3A-8D52-93C3A948D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7" y="954766"/>
            <a:ext cx="6557897" cy="3688817"/>
          </a:xfrm>
          <a:prstGeom prst="rect">
            <a:avLst/>
          </a:prstGeom>
        </p:spPr>
      </p:pic>
      <p:sp>
        <p:nvSpPr>
          <p:cNvPr id="2056" name="Content Placeholder 2053">
            <a:extLst>
              <a:ext uri="{FF2B5EF4-FFF2-40B4-BE49-F238E27FC236}">
                <a16:creationId xmlns:a16="http://schemas.microsoft.com/office/drawing/2014/main" id="{A8155F89-BD46-4FE8-BD05-E76EA6EE4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76538" y="1837765"/>
            <a:ext cx="3744331" cy="3477496"/>
          </a:xfrm>
        </p:spPr>
        <p:txBody>
          <a:bodyPr anchor="t">
            <a:normAutofit/>
          </a:bodyPr>
          <a:lstStyle/>
          <a:p>
            <a:r>
              <a:rPr lang="en-US" dirty="0"/>
              <a:t>We will be sending cards to seniors for valentine’s day</a:t>
            </a:r>
          </a:p>
          <a:p>
            <a:r>
              <a:rPr lang="en-US" dirty="0"/>
              <a:t>You CAN DESIGN YOUR CARDS/CRAFTS ANY WAY YOU LIKE – FEEL FREE TO BE CREATIVE!</a:t>
            </a:r>
          </a:p>
          <a:p>
            <a:r>
              <a:rPr lang="en-US" dirty="0"/>
              <a:t>CAN BE GIVEN TO CHRISTINE GENUARIO, MAYOR’S SECRETARY</a:t>
            </a:r>
          </a:p>
          <a:p>
            <a:r>
              <a:rPr lang="en-US" dirty="0"/>
              <a:t>DEADLINE – FEBRUARY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935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Saddle Brook Mayor’s Youth Group Meeting</vt:lpstr>
      <vt:lpstr>Agenda</vt:lpstr>
      <vt:lpstr>PowerPoint Presentation</vt:lpstr>
      <vt:lpstr>CRAFTS FOR VALENTINE’S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Saddle Brook Mayor’s Youth Group Meeting</dc:title>
  <dc:creator>Thomas Van Winkle</dc:creator>
  <cp:lastModifiedBy>Thomas Van Winkle</cp:lastModifiedBy>
  <cp:revision>5</cp:revision>
  <dcterms:created xsi:type="dcterms:W3CDTF">2021-01-16T22:09:26Z</dcterms:created>
  <dcterms:modified xsi:type="dcterms:W3CDTF">2021-01-17T00:30:36Z</dcterms:modified>
</cp:coreProperties>
</file>